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1" r:id="rId9"/>
    <p:sldId id="270" r:id="rId10"/>
    <p:sldId id="269" r:id="rId11"/>
    <p:sldId id="268" r:id="rId12"/>
    <p:sldId id="267" r:id="rId13"/>
    <p:sldId id="263" r:id="rId14"/>
    <p:sldId id="264" r:id="rId15"/>
    <p:sldId id="265" r:id="rId16"/>
    <p:sldId id="266"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5"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10" d="100"/>
          <a:sy n="110" d="100"/>
        </p:scale>
        <p:origin x="-162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Communication and Networking	</a:t>
            </a:r>
            <a:endParaRPr lang="en-US" dirty="0"/>
          </a:p>
        </p:txBody>
      </p:sp>
      <p:sp>
        <p:nvSpPr>
          <p:cNvPr id="3" name="Subtitle 2"/>
          <p:cNvSpPr>
            <a:spLocks noGrp="1"/>
          </p:cNvSpPr>
          <p:nvPr>
            <p:ph type="subTitle" idx="1"/>
          </p:nvPr>
        </p:nvSpPr>
        <p:spPr/>
        <p:txBody>
          <a:bodyPr/>
          <a:lstStyle/>
          <a:p>
            <a:r>
              <a:rPr lang="en-US" dirty="0" smtClean="0"/>
              <a:t>Unit-1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C:\Users\Govt College\Desktop\introduction-to-computer-network-12-638.jpg"/>
          <p:cNvPicPr>
            <a:picLocks noChangeAspect="1" noChangeArrowheads="1"/>
          </p:cNvPicPr>
          <p:nvPr/>
        </p:nvPicPr>
        <p:blipFill>
          <a:blip r:embed="rId2" cstate="print"/>
          <a:srcRect/>
          <a:stretch>
            <a:fillRect/>
          </a:stretch>
        </p:blipFill>
        <p:spPr bwMode="auto">
          <a:xfrm>
            <a:off x="304800" y="225256"/>
            <a:ext cx="8458200" cy="6350279"/>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4690" name="Picture 2" descr="Distance vector routing"/>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5714" name="Picture 2" descr="Zaharaddeen karami lawal distance vector routing"/>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6738" name="Picture 2" descr="Link-State Routing Protocols - ppt video online download"/>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7762" name="Picture 2" descr="Fisheye State Routing (FSR) - Protocol Overview"/>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8786" name="Picture 2" descr="Chapter 5 Network Layer. - ppt video online download"/>
          <p:cNvPicPr>
            <a:picLocks noChangeAspect="1" noChangeArrowheads="1"/>
          </p:cNvPicPr>
          <p:nvPr/>
        </p:nvPicPr>
        <p:blipFill>
          <a:blip r:embed="rId2"/>
          <a:srcRect/>
          <a:stretch>
            <a:fillRect/>
          </a:stretch>
        </p:blipFill>
        <p:spPr bwMode="auto">
          <a:xfrm>
            <a:off x="0" y="-838200"/>
            <a:ext cx="9144000" cy="7696200"/>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9810" name="Picture 2" descr="Routing"/>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0834" name="Picture 2" descr="Congestion Control Algorithms - ppt video online download"/>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1858" name="Picture 2" descr="PPT - Internetworking PowerPoint Presentation, free download - ID:6531125"/>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882" name="Picture 2" descr="Network Security Threats and Solutions"/>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3906" name="Picture 2" descr="Encryption ppt"/>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C:\Users\Govt College\Desktop\introduction-to-computer-network-13-638.jpg"/>
          <p:cNvPicPr>
            <a:picLocks noChangeAspect="1" noChangeArrowheads="1"/>
          </p:cNvPicPr>
          <p:nvPr/>
        </p:nvPicPr>
        <p:blipFill>
          <a:blip r:embed="rId2" cstate="print"/>
          <a:srcRect/>
          <a:stretch>
            <a:fillRect/>
          </a:stretch>
        </p:blipFill>
        <p:spPr bwMode="auto">
          <a:xfrm>
            <a:off x="309254" y="228600"/>
            <a:ext cx="8377546" cy="6289725"/>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4930" name="Picture 2" descr="Encryption.pp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954" name="Picture 2" descr="Network security cryptography ppt"/>
          <p:cNvPicPr>
            <a:picLocks noChangeAspect="1" noChangeArrowheads="1"/>
          </p:cNvPicPr>
          <p:nvPr/>
        </p:nvPicPr>
        <p:blipFill>
          <a:blip r:embed="rId2"/>
          <a:srcRect/>
          <a:stretch>
            <a:fillRect/>
          </a:stretch>
        </p:blipFill>
        <p:spPr bwMode="auto">
          <a:xfrm>
            <a:off x="0" y="0"/>
            <a:ext cx="8915400" cy="6693538"/>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978" name="Picture 2" descr="Symmetric and asymmetric key"/>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8002" name="Picture 2" descr="Encryption: Symmetric and Asymmetric - Practical Cryptography for Developer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9026" name="Picture 2" descr="PUBLIC KEY ENCRYPTION"/>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descr="PUBLIC KEY ENCRYPTION"/>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1074" name="Picture 2" descr="RSA Public Key Encryption Algorithm - ppt download"/>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C:\Users\Govt College\Desktop\introduction-to-computer-network-14-638.jpg"/>
          <p:cNvPicPr>
            <a:picLocks noChangeAspect="1" noChangeArrowheads="1"/>
          </p:cNvPicPr>
          <p:nvPr/>
        </p:nvPicPr>
        <p:blipFill>
          <a:blip r:embed="rId2" cstate="print"/>
          <a:srcRect/>
          <a:stretch>
            <a:fillRect/>
          </a:stretch>
        </p:blipFill>
        <p:spPr bwMode="auto">
          <a:xfrm>
            <a:off x="309254" y="228600"/>
            <a:ext cx="8529946" cy="640414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Govt College\Desktop\maninder_kaur_computer_networks_maninder_kaur.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Govt College\Desktop\computer-networking-devices-2-638.jpg"/>
          <p:cNvPicPr>
            <a:picLocks noChangeAspect="1" noChangeArrowheads="1"/>
          </p:cNvPicPr>
          <p:nvPr/>
        </p:nvPicPr>
        <p:blipFill>
          <a:blip r:embed="rId2" cstate="print"/>
          <a:srcRect/>
          <a:stretch>
            <a:fillRect/>
          </a:stretch>
        </p:blipFill>
        <p:spPr bwMode="auto">
          <a:xfrm>
            <a:off x="0" y="-3583"/>
            <a:ext cx="9139227" cy="6861583"/>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Govt College\Desktop\slide_6.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C:\Users\Govt College\Desktop\network-topologyppt-3-638.jpg"/>
          <p:cNvPicPr>
            <a:picLocks noChangeAspect="1" noChangeArrowheads="1"/>
          </p:cNvPicPr>
          <p:nvPr/>
        </p:nvPicPr>
        <p:blipFill>
          <a:blip r:embed="rId2" cstate="print"/>
          <a:srcRect/>
          <a:stretch>
            <a:fillRect/>
          </a:stretch>
        </p:blipFill>
        <p:spPr bwMode="auto">
          <a:xfrm>
            <a:off x="0" y="-3583"/>
            <a:ext cx="8915400" cy="669353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C:\Users\Govt College\Desktop\the-need-for-protocols-n.jpg"/>
          <p:cNvPicPr>
            <a:picLocks noChangeAspect="1" noChangeArrowheads="1"/>
          </p:cNvPicPr>
          <p:nvPr/>
        </p:nvPicPr>
        <p:blipFill>
          <a:blip r:embed="rId2" cstate="print"/>
          <a:srcRect/>
          <a:stretch>
            <a:fillRect/>
          </a:stretch>
        </p:blipFill>
        <p:spPr bwMode="auto">
          <a:xfrm>
            <a:off x="228600" y="0"/>
            <a:ext cx="8712200" cy="65341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Govt College\Desktop\common-networking-issues-n.jpg"/>
          <p:cNvPicPr>
            <a:picLocks noChangeAspect="1" noChangeArrowheads="1"/>
          </p:cNvPicPr>
          <p:nvPr/>
        </p:nvPicPr>
        <p:blipFill>
          <a:blip r:embed="rId2" cstate="print"/>
          <a:srcRect/>
          <a:stretch>
            <a:fillRect/>
          </a:stretch>
        </p:blipFill>
        <p:spPr bwMode="auto">
          <a:xfrm>
            <a:off x="304800" y="228600"/>
            <a:ext cx="8458200" cy="634365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C:\Users\Govt College\Desktop\computer-network-osi-layer-56-638.jpg"/>
          <p:cNvPicPr>
            <a:picLocks noChangeAspect="1" noChangeArrowheads="1"/>
          </p:cNvPicPr>
          <p:nvPr/>
        </p:nvPicPr>
        <p:blipFill>
          <a:blip r:embed="rId2" cstate="print"/>
          <a:srcRect/>
          <a:stretch>
            <a:fillRect/>
          </a:stretch>
        </p:blipFill>
        <p:spPr bwMode="auto">
          <a:xfrm>
            <a:off x="0" y="-3583"/>
            <a:ext cx="8991600" cy="6750747"/>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Govt College\Desktop\introduction-to-computer-network-3-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C:\Users\Govt College\Desktop\Connection-oriented+and+connectionless+service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C:\Users\Govt College\Desktop\network-applications-n.jpg"/>
          <p:cNvPicPr>
            <a:picLocks noChangeAspect="1" noChangeArrowheads="1"/>
          </p:cNvPicPr>
          <p:nvPr/>
        </p:nvPicPr>
        <p:blipFill>
          <a:blip r:embed="rId2" cstate="print"/>
          <a:srcRect/>
          <a:stretch>
            <a:fillRect/>
          </a:stretch>
        </p:blipFill>
        <p:spPr bwMode="auto">
          <a:xfrm>
            <a:off x="0" y="0"/>
            <a:ext cx="9296400" cy="69723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CENTRALIZED SYSTEMS:</a:t>
            </a:r>
            <a:br>
              <a:rPr lang="en-US" b="1"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Centralized systems are systems that use client/server architecture where one or more client nodes are directly connected to a central server. This is the most commonly used type of system in many organizations where client sends a request to a company server and receives the response.</a:t>
            </a:r>
          </a:p>
          <a:p>
            <a:pPr fontAlgn="base">
              <a:buNone/>
            </a:pPr>
            <a:r>
              <a:rPr lang="en-US" dirty="0" smtClean="0"/>
              <a:t>    Components of Centralized System are</a:t>
            </a:r>
          </a:p>
          <a:p>
            <a:pPr fontAlgn="base"/>
            <a:r>
              <a:rPr lang="en-US" dirty="0" smtClean="0"/>
              <a:t>Node (Computer, Mobile, etc.)</a:t>
            </a:r>
          </a:p>
          <a:p>
            <a:pPr fontAlgn="base"/>
            <a:r>
              <a:rPr lang="en-US" dirty="0" smtClean="0"/>
              <a:t>Server</a:t>
            </a:r>
          </a:p>
          <a:p>
            <a:pPr fontAlgn="base"/>
            <a:r>
              <a:rPr lang="en-US" dirty="0" smtClean="0"/>
              <a:t>Communication link (Cables, Wi-Fi, etc.)</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systems</a:t>
            </a:r>
            <a:endParaRPr lang="en-US" dirty="0"/>
          </a:p>
        </p:txBody>
      </p:sp>
      <p:sp>
        <p:nvSpPr>
          <p:cNvPr id="3" name="Content Placeholder 2"/>
          <p:cNvSpPr>
            <a:spLocks noGrp="1"/>
          </p:cNvSpPr>
          <p:nvPr>
            <p:ph idx="1"/>
          </p:nvPr>
        </p:nvSpPr>
        <p:spPr/>
        <p:txBody>
          <a:bodyPr/>
          <a:lstStyle/>
          <a:p>
            <a:r>
              <a:rPr lang="en-US" dirty="0" smtClean="0"/>
              <a:t>In decentralized systems, every node makes its own decision. The final behavior of the system is the aggregate of the decisions of the individual nodes. Note that there is no single entity that receives and responds to the request.</a:t>
            </a:r>
            <a:endParaRPr lang="en-US" dirty="0"/>
          </a:p>
        </p:txBody>
      </p:sp>
      <p:pic>
        <p:nvPicPr>
          <p:cNvPr id="21507" name="Picture 3" descr="C:\Users\Govt College\Desktop\decentralised-system-visualisation.png"/>
          <p:cNvPicPr>
            <a:picLocks noChangeAspect="1" noChangeArrowheads="1"/>
          </p:cNvPicPr>
          <p:nvPr/>
        </p:nvPicPr>
        <p:blipFill>
          <a:blip r:embed="rId2" cstate="print"/>
          <a:srcRect/>
          <a:stretch>
            <a:fillRect/>
          </a:stretch>
        </p:blipFill>
        <p:spPr bwMode="auto">
          <a:xfrm>
            <a:off x="3276600" y="4311006"/>
            <a:ext cx="2819400" cy="254699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C:\Users\Govt College\Desktop\slide_3.jpg"/>
          <p:cNvPicPr>
            <a:picLocks noChangeAspect="1" noChangeArrowheads="1"/>
          </p:cNvPicPr>
          <p:nvPr/>
        </p:nvPicPr>
        <p:blipFill>
          <a:blip r:embed="rId2" cstate="print"/>
          <a:srcRect/>
          <a:stretch>
            <a:fillRect/>
          </a:stretch>
        </p:blipFill>
        <p:spPr bwMode="auto">
          <a:xfrm>
            <a:off x="-381000" y="0"/>
            <a:ext cx="9906000" cy="6858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C:\Users\Govt College\Desktop\distributed-system-ppt-6-638.jpg"/>
          <p:cNvPicPr>
            <a:picLocks noChangeAspect="1" noChangeArrowheads="1"/>
          </p:cNvPicPr>
          <p:nvPr/>
        </p:nvPicPr>
        <p:blipFill>
          <a:blip r:embed="rId2" cstate="print"/>
          <a:srcRect/>
          <a:stretch>
            <a:fillRect/>
          </a:stretch>
        </p:blipFill>
        <p:spPr bwMode="auto">
          <a:xfrm>
            <a:off x="12973" y="0"/>
            <a:ext cx="9899104" cy="6858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descr="C:\Users\Govt College\Desktop\client-server-architecture-2-728.jpg"/>
          <p:cNvPicPr>
            <a:picLocks noChangeAspect="1" noChangeArrowheads="1"/>
          </p:cNvPicPr>
          <p:nvPr/>
        </p:nvPicPr>
        <p:blipFill>
          <a:blip r:embed="rId2" cstate="print"/>
          <a:srcRect/>
          <a:stretch>
            <a:fillRect/>
          </a:stretch>
        </p:blipFill>
        <p:spPr bwMode="auto">
          <a:xfrm>
            <a:off x="0" y="0"/>
            <a:ext cx="8991600" cy="67437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C:\Users\Govt College\Desktop\peer-to-peer-and-client-server-model-5-638.jpg"/>
          <p:cNvPicPr>
            <a:picLocks noChangeAspect="1" noChangeArrowheads="1"/>
          </p:cNvPicPr>
          <p:nvPr/>
        </p:nvPicPr>
        <p:blipFill>
          <a:blip r:embed="rId2" cstate="print"/>
          <a:srcRect/>
          <a:stretch>
            <a:fillRect/>
          </a:stretch>
        </p:blipFill>
        <p:spPr bwMode="auto">
          <a:xfrm>
            <a:off x="457200" y="0"/>
            <a:ext cx="8487544" cy="64008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descr="C:\Users\Govt College\Desktop\slide_2.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7650" name="Picture 2" descr="C:\Users\Govt College\Desktop\peer-to-peer-networking-report-powerpoint-6-638.jpg"/>
          <p:cNvPicPr>
            <a:picLocks noChangeAspect="1" noChangeArrowheads="1"/>
          </p:cNvPicPr>
          <p:nvPr/>
        </p:nvPicPr>
        <p:blipFill>
          <a:blip r:embed="rId2" cstate="print"/>
          <a:srcRect/>
          <a:stretch>
            <a:fillRect/>
          </a:stretch>
        </p:blipFill>
        <p:spPr bwMode="auto">
          <a:xfrm>
            <a:off x="228600" y="0"/>
            <a:ext cx="8803542" cy="6858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Govt College\Desktop\introduction-to-computer-network-4-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Govt College\Desktop\peer-to-peer-networking-report-powerpoint-3-638.jpg"/>
          <p:cNvPicPr>
            <a:picLocks noChangeAspect="1" noChangeArrowheads="1"/>
          </p:cNvPicPr>
          <p:nvPr/>
        </p:nvPicPr>
        <p:blipFill>
          <a:blip r:embed="rId2" cstate="print"/>
          <a:srcRect/>
          <a:stretch>
            <a:fillRect/>
          </a:stretch>
        </p:blipFill>
        <p:spPr bwMode="auto">
          <a:xfrm>
            <a:off x="228600" y="762000"/>
            <a:ext cx="8319836" cy="468153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descr="C:\Users\Govt College\Desktop\The+OSI+Reference+Model.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C:\Users\Govt College\Desktop\OSI+Model+7+Layers+of+OSI+Model.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descr="C:\Users\Govt College\Desktop\osi-model-5-72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descr="C:\Users\Govt College\Desktop\The+TCP_IP+Reference+Model.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descr="C:\Users\Govt College\Desktop\download.jpg"/>
          <p:cNvPicPr>
            <a:picLocks noChangeAspect="1" noChangeArrowheads="1"/>
          </p:cNvPicPr>
          <p:nvPr/>
        </p:nvPicPr>
        <p:blipFill>
          <a:blip r:embed="rId2" cstate="print"/>
          <a:srcRect/>
          <a:stretch>
            <a:fillRect/>
          </a:stretch>
        </p:blipFill>
        <p:spPr bwMode="auto">
          <a:xfrm>
            <a:off x="0" y="4412"/>
            <a:ext cx="9143999" cy="6849173"/>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C:\Users\Govt College\Desktop\computer-network-39-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descr="C:\Users\Govt College\Desktop\x25-protocol-2-638.jpg"/>
          <p:cNvPicPr>
            <a:picLocks noChangeAspect="1" noChangeArrowheads="1"/>
          </p:cNvPicPr>
          <p:nvPr/>
        </p:nvPicPr>
        <p:blipFill>
          <a:blip r:embed="rId2" cstate="print"/>
          <a:srcRect/>
          <a:stretch>
            <a:fillRect/>
          </a:stretch>
        </p:blipFill>
        <p:spPr bwMode="auto">
          <a:xfrm>
            <a:off x="4772" y="1"/>
            <a:ext cx="9139228" cy="6861584"/>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descr="C:\Users\Govt College\Desktop\packet-switching-and-x25-protocol-23-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descr="C:\Users\Govt College\Desktop\frame-relay-4-72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Govt College\Desktop\introduction-to-computer-network-6-638.jpg"/>
          <p:cNvPicPr>
            <a:picLocks noChangeAspect="1" noChangeArrowheads="1"/>
          </p:cNvPicPr>
          <p:nvPr/>
        </p:nvPicPr>
        <p:blipFill>
          <a:blip r:embed="rId2" cstate="print"/>
          <a:srcRect/>
          <a:stretch>
            <a:fillRect/>
          </a:stretch>
        </p:blipFill>
        <p:spPr bwMode="auto">
          <a:xfrm>
            <a:off x="0" y="-3583"/>
            <a:ext cx="8915400" cy="6693537"/>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descr="C:\Users\Govt College\Desktop\asynchronous-transfer-mode-atm-2-72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229600" cy="1143000"/>
          </a:xfrm>
        </p:spPr>
        <p:txBody>
          <a:bodyPr/>
          <a:lstStyle/>
          <a:p>
            <a:r>
              <a:rPr lang="en-US" dirty="0" smtClean="0"/>
              <a:t>Unit-2</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Govt College\Desktop\analog-and-digital-communication-comparative-study-3-638.jpg"/>
          <p:cNvPicPr>
            <a:picLocks noChangeAspect="1" noChangeArrowheads="1"/>
          </p:cNvPicPr>
          <p:nvPr/>
        </p:nvPicPr>
        <p:blipFill>
          <a:blip r:embed="rId2" cstate="print"/>
          <a:srcRect/>
          <a:stretch>
            <a:fillRect/>
          </a:stretch>
        </p:blipFill>
        <p:spPr bwMode="auto">
          <a:xfrm>
            <a:off x="152400" y="0"/>
            <a:ext cx="8728479" cy="65532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Govt College\Desktop\chapter-3-data-and-signals-8-728.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Govt College\Desktop\data-communication-and-networking-data-rate-limits-1-638.jpg"/>
          <p:cNvPicPr>
            <a:picLocks noChangeAspect="1" noChangeArrowheads="1"/>
          </p:cNvPicPr>
          <p:nvPr/>
        </p:nvPicPr>
        <p:blipFill>
          <a:blip r:embed="rId2" cstate="print"/>
          <a:srcRect/>
          <a:stretch>
            <a:fillRect/>
          </a:stretch>
        </p:blipFill>
        <p:spPr bwMode="auto">
          <a:xfrm>
            <a:off x="4772" y="1"/>
            <a:ext cx="8986828" cy="674716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Govt College\Desktop\Digital+Signals+Data+and+Signal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Govt College\Desktop\Data+Rate+and+Bandwidth.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7" name="Picture 3" descr="C:\Users\Govt College\Desktop\qa.png"/>
          <p:cNvPicPr>
            <a:picLocks noChangeAspect="1" noChangeArrowheads="1"/>
          </p:cNvPicPr>
          <p:nvPr/>
        </p:nvPicPr>
        <p:blipFill>
          <a:blip r:embed="rId2" cstate="print"/>
          <a:srcRect/>
          <a:stretch>
            <a:fillRect/>
          </a:stretch>
        </p:blipFill>
        <p:spPr bwMode="auto">
          <a:xfrm>
            <a:off x="-7529" y="0"/>
            <a:ext cx="9157471" cy="68580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Govt College\Desktop\maxresdefault.jpg"/>
          <p:cNvPicPr>
            <a:picLocks noChangeAspect="1" noChangeArrowheads="1"/>
          </p:cNvPicPr>
          <p:nvPr/>
        </p:nvPicPr>
        <p:blipFill>
          <a:blip r:embed="rId2" cstate="print"/>
          <a:srcRect/>
          <a:stretch>
            <a:fillRect/>
          </a:stretch>
        </p:blipFill>
        <p:spPr bwMode="auto">
          <a:xfrm>
            <a:off x="0" y="0"/>
            <a:ext cx="9144000" cy="6877616"/>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Govt College\Desktop\slide_7.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Govt College\Desktop\introduction-to-computer-network-7-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Users\Govt College\Desktop\Encoding+Techniques+1.+Digital+data+as+digital+signal.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Govt College\Desktop\encoding-techniques-3-638.jpg"/>
          <p:cNvPicPr>
            <a:picLocks noChangeAspect="1" noChangeArrowheads="1"/>
          </p:cNvPicPr>
          <p:nvPr/>
        </p:nvPicPr>
        <p:blipFill>
          <a:blip r:embed="rId2" cstate="print"/>
          <a:srcRect/>
          <a:stretch>
            <a:fillRect/>
          </a:stretch>
        </p:blipFill>
        <p:spPr bwMode="auto">
          <a:xfrm>
            <a:off x="0" y="-3583"/>
            <a:ext cx="8915400" cy="6693537"/>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Govt College\Desktop\modulation-techniques-for-mobile-radio-3-728.jpg"/>
          <p:cNvPicPr>
            <a:picLocks noChangeAspect="1" noChangeArrowheads="1"/>
          </p:cNvPicPr>
          <p:nvPr/>
        </p:nvPicPr>
        <p:blipFill>
          <a:blip r:embed="rId2" cstate="print"/>
          <a:srcRect/>
          <a:stretch>
            <a:fillRect/>
          </a:stretch>
        </p:blipFill>
        <p:spPr bwMode="auto">
          <a:xfrm>
            <a:off x="0" y="0"/>
            <a:ext cx="8991600" cy="67437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C:\Users\Govt College\Desktop\Guided-vs-UnGuided-Transmission-Media.png"/>
          <p:cNvPicPr>
            <a:picLocks noChangeAspect="1" noChangeArrowheads="1"/>
          </p:cNvPicPr>
          <p:nvPr/>
        </p:nvPicPr>
        <p:blipFill>
          <a:blip r:embed="rId2" cstate="print"/>
          <a:srcRect/>
          <a:stretch>
            <a:fillRect/>
          </a:stretch>
        </p:blipFill>
        <p:spPr bwMode="auto">
          <a:xfrm>
            <a:off x="0" y="0"/>
            <a:ext cx="9144000" cy="64770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C:\Users\Govt College\Desktop\communication-satellite-4-638.jpg"/>
          <p:cNvPicPr>
            <a:picLocks noChangeAspect="1" noChangeArrowheads="1"/>
          </p:cNvPicPr>
          <p:nvPr/>
        </p:nvPicPr>
        <p:blipFill>
          <a:blip r:embed="rId2" cstate="print"/>
          <a:srcRect/>
          <a:stretch>
            <a:fillRect/>
          </a:stretch>
        </p:blipFill>
        <p:spPr bwMode="auto">
          <a:xfrm>
            <a:off x="0" y="-3583"/>
            <a:ext cx="9144000" cy="6865167"/>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C:\Users\Govt College\Desktop\mobile-satellite-communication-4-728.jpg"/>
          <p:cNvPicPr>
            <a:picLocks noChangeAspect="1" noChangeArrowheads="1"/>
          </p:cNvPicPr>
          <p:nvPr/>
        </p:nvPicPr>
        <p:blipFill>
          <a:blip r:embed="rId2" cstate="print"/>
          <a:srcRect/>
          <a:stretch>
            <a:fillRect/>
          </a:stretch>
        </p:blipFill>
        <p:spPr bwMode="auto">
          <a:xfrm>
            <a:off x="0" y="0"/>
            <a:ext cx="8991600" cy="67437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C:\Users\Govt College\Desktop\computer-network-switching-2-638.jpg"/>
          <p:cNvPicPr>
            <a:picLocks noChangeAspect="1" noChangeArrowheads="1"/>
          </p:cNvPicPr>
          <p:nvPr/>
        </p:nvPicPr>
        <p:blipFill>
          <a:blip r:embed="rId2" cstate="print"/>
          <a:srcRect/>
          <a:stretch>
            <a:fillRect/>
          </a:stretch>
        </p:blipFill>
        <p:spPr bwMode="auto">
          <a:xfrm>
            <a:off x="152400" y="110837"/>
            <a:ext cx="8610600" cy="646469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C:\Users\Govt College\Desktop\Multiplexing+and+Demultiplexin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Govt College\Desktop\Dial-up+connections+(2).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C:\Users\Govt College\Desktop\dsl-4-638.jpg"/>
          <p:cNvPicPr>
            <a:picLocks noChangeAspect="1" noChangeArrowheads="1"/>
          </p:cNvPicPr>
          <p:nvPr/>
        </p:nvPicPr>
        <p:blipFill>
          <a:blip r:embed="rId2" cstate="print"/>
          <a:srcRect/>
          <a:stretch>
            <a:fillRect/>
          </a:stretch>
        </p:blipFill>
        <p:spPr bwMode="auto">
          <a:xfrm>
            <a:off x="4772" y="1"/>
            <a:ext cx="9139228" cy="686158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Govt College\Desktop\introduction-to-computer-network-8-638.jpg"/>
          <p:cNvPicPr>
            <a:picLocks noChangeAspect="1" noChangeArrowheads="1"/>
          </p:cNvPicPr>
          <p:nvPr/>
        </p:nvPicPr>
        <p:blipFill>
          <a:blip r:embed="rId2" cstate="print"/>
          <a:srcRect/>
          <a:stretch>
            <a:fillRect/>
          </a:stretch>
        </p:blipFill>
        <p:spPr bwMode="auto">
          <a:xfrm>
            <a:off x="0" y="-3583"/>
            <a:ext cx="8839200" cy="6636328"/>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143000"/>
          </a:xfrm>
        </p:spPr>
        <p:txBody>
          <a:bodyPr>
            <a:normAutofit/>
          </a:bodyPr>
          <a:lstStyle/>
          <a:p>
            <a:r>
              <a:rPr lang="en-US" dirty="0" smtClean="0"/>
              <a:t>Unit-3</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Data link layer"/>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75778" name="Picture 2" descr="Data link layer"/>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6802" name="Picture 2" descr="Data link layer"/>
          <p:cNvPicPr>
            <a:picLocks noChangeAspect="1" noChangeArrowheads="1"/>
          </p:cNvPicPr>
          <p:nvPr/>
        </p:nvPicPr>
        <p:blipFill>
          <a:blip r:embed="rId2"/>
          <a:srcRect/>
          <a:stretch>
            <a:fillRect/>
          </a:stretch>
        </p:blipFill>
        <p:spPr bwMode="auto">
          <a:xfrm>
            <a:off x="0" y="-1"/>
            <a:ext cx="9144000" cy="6865167"/>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descr="Data Link Layer Flow Control. - ppt download"/>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8850" name="Picture 2" descr="Flow &amp; Error Control"/>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0898" name="Picture 2" descr="Data link layer"/>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9874" name="Picture 2" descr="Data link layer"/>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22" name="Picture 2" descr="Sliding window protocol"/>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Sliding window protocol"/>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Govt College\Desktop\introduction-to-computer-network-9-638.jpg"/>
          <p:cNvPicPr>
            <a:picLocks noChangeAspect="1" noChangeArrowheads="1"/>
          </p:cNvPicPr>
          <p:nvPr/>
        </p:nvPicPr>
        <p:blipFill>
          <a:blip r:embed="rId2" cstate="print"/>
          <a:srcRect/>
          <a:stretch>
            <a:fillRect/>
          </a:stretch>
        </p:blipFill>
        <p:spPr bwMode="auto">
          <a:xfrm>
            <a:off x="0" y="-3583"/>
            <a:ext cx="8991600" cy="6750747"/>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3970" name="Picture 2" descr="Multiple access protocol"/>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4994" name="Picture 2" descr="PPT - Token Passing Protocols PowerPoint Presentation, free download -  ID:709071"/>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6018" name="Picture 2" descr="TOKEN BUS &amp; TOKEN RING. - ppt download"/>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7042" name="Picture 2" descr="Token Ring : 802.5"/>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8066" name="Picture 2" descr="Ethernet"/>
          <p:cNvPicPr>
            <a:picLocks noChangeAspect="1" noChangeArrowheads="1"/>
          </p:cNvPicPr>
          <p:nvPr/>
        </p:nvPicPr>
        <p:blipFill>
          <a:blip r:embed="rId2"/>
          <a:srcRect/>
          <a:stretch>
            <a:fillRect/>
          </a:stretch>
        </p:blipFill>
        <p:spPr bwMode="auto">
          <a:xfrm>
            <a:off x="0" y="0"/>
            <a:ext cx="9073106" cy="68580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2" name="Picture 4" descr="Principles of Information Technology - ppt video online download"/>
          <p:cNvPicPr>
            <a:picLocks noChangeAspect="1" noChangeArrowheads="1"/>
          </p:cNvPicPr>
          <p:nvPr/>
        </p:nvPicPr>
        <p:blipFill>
          <a:blip r:embed="rId2"/>
          <a:srcRect/>
          <a:stretch>
            <a:fillRect/>
          </a:stretch>
        </p:blipFill>
        <p:spPr bwMode="auto">
          <a:xfrm>
            <a:off x="-105966" y="0"/>
            <a:ext cx="9249966" cy="68580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descr="vla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descr="Ch. 8 – VLANs (Virtual LANs) - ppt video online download"/>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62" name="Picture 2" descr="Etherne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186" name="Picture 2" descr="Gigabit Etherne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C:\Users\Govt College\Desktop\introduction-to-computer-network-10-638.jpg"/>
          <p:cNvPicPr>
            <a:picLocks noGrp="1" noChangeAspect="1" noChangeArrowheads="1"/>
          </p:cNvPicPr>
          <p:nvPr>
            <p:ph idx="1"/>
          </p:nvPr>
        </p:nvPicPr>
        <p:blipFill>
          <a:blip r:embed="rId2" cstate="print"/>
          <a:srcRect/>
          <a:stretch>
            <a:fillRect/>
          </a:stretch>
        </p:blipFill>
        <p:spPr bwMode="auto">
          <a:xfrm>
            <a:off x="152400" y="0"/>
            <a:ext cx="8159691" cy="6126163"/>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4210" name="Picture 2" descr="Fddi"/>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5234" name="Picture 2" descr="Fddi"/>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6258" name="Picture 2" descr="Fddi"/>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282" name="Picture 2" descr="Bluetooth ppt by Ajay"/>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8306" name="Picture 2" descr="Computer hardware and networking component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9330" name="Picture 2" descr="Network device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0354" name="Picture 2" descr="Computer networking device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1378" name="Picture 2" descr="Networking device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02" name="Picture 2" descr="Computer Networks IGCSE ICT Section ppt video online download"/>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3426" name="Picture 2" descr="PPT - Computer Networking Devices PowerPoint Presentation, free download -  ID:2610545"/>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Govt College\Desktop\introduction-to-computer-network-11-638.jpg"/>
          <p:cNvPicPr>
            <a:picLocks noChangeAspect="1" noChangeArrowheads="1"/>
          </p:cNvPicPr>
          <p:nvPr/>
        </p:nvPicPr>
        <p:blipFill>
          <a:blip r:embed="rId2" cstate="print"/>
          <a:srcRect/>
          <a:stretch>
            <a:fillRect/>
          </a:stretch>
        </p:blipFill>
        <p:spPr bwMode="auto">
          <a:xfrm>
            <a:off x="304800" y="225256"/>
            <a:ext cx="8529944" cy="6404143"/>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4450" name="Picture 2" descr="Networking device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5474" name="Picture 2" descr="Routers.ppt"/>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6498" name="Picture 2" descr="Networking devices"/>
          <p:cNvPicPr>
            <a:picLocks noChangeAspect="1" noChangeArrowheads="1"/>
          </p:cNvPicPr>
          <p:nvPr/>
        </p:nvPicPr>
        <p:blipFill>
          <a:blip r:embed="rId2"/>
          <a:srcRect/>
          <a:stretch>
            <a:fillRect/>
          </a:stretch>
        </p:blipFill>
        <p:spPr bwMode="auto">
          <a:xfrm>
            <a:off x="0" y="0"/>
            <a:ext cx="8915400" cy="6693538"/>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143000"/>
          </a:xfrm>
        </p:spPr>
        <p:txBody>
          <a:bodyPr/>
          <a:lstStyle/>
          <a:p>
            <a:r>
              <a:rPr lang="en-US" dirty="0" smtClean="0"/>
              <a:t>Unit-4</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7522" name="Picture 2" descr="Computer network switching"/>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9570" name="Picture 2" descr="Routing Presentation"/>
          <p:cNvPicPr>
            <a:picLocks noChangeAspect="1" noChangeArrowheads="1"/>
          </p:cNvPicPr>
          <p:nvPr/>
        </p:nvPicPr>
        <p:blipFill>
          <a:blip r:embed="rId2"/>
          <a:srcRect/>
          <a:stretch>
            <a:fillRect/>
          </a:stretch>
        </p:blipFill>
        <p:spPr bwMode="auto">
          <a:xfrm>
            <a:off x="-1" y="0"/>
            <a:ext cx="9032959" cy="678180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0594" name="Picture 2" descr="IT6601 MOBILE COMPUTING"/>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1618" name="Picture 2" descr="Routing Algorithm"/>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42" name="Picture 2" descr="Computer Networks: Routing - ppt download"/>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3666" name="Picture 2" descr="Distance vector routi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128</Words>
  <Application>Microsoft Office PowerPoint</Application>
  <PresentationFormat>On-screen Show (4:3)</PresentationFormat>
  <Paragraphs>13</Paragraphs>
  <Slides>116</Slides>
  <Notes>0</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Data Communication and Networking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CENTRALIZED SYSTEMS: </vt:lpstr>
      <vt:lpstr>Decentralized systems</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Unit-2</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Unit-3</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Unit-4</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 and Networking </dc:title>
  <dc:creator>Computer Lab</dc:creator>
  <cp:lastModifiedBy>Computer Department</cp:lastModifiedBy>
  <cp:revision>32</cp:revision>
  <dcterms:created xsi:type="dcterms:W3CDTF">2006-08-16T00:00:00Z</dcterms:created>
  <dcterms:modified xsi:type="dcterms:W3CDTF">2021-02-08T06:06:33Z</dcterms:modified>
</cp:coreProperties>
</file>